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9E275-CC12-8C4E-A9F5-09BDBA0EA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8AA1C-AC0B-454A-AB9C-898BE7813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0A4B8-5373-C240-AE99-B2B88CE9C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0AA51-5138-9D41-B061-34A8A82B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0FE80-C64A-2C45-AFFB-C6AFC239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0DE7F-8362-E445-8958-6592B4F82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85FA6-58E9-7146-8B13-92DEEFF10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F8139-157F-3F4B-937C-8916966B0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5822-64B6-F84C-A856-364ECD30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24F69-8A34-574D-B5C2-23741A84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13A76E-A03F-E846-BFF3-CF18F54F6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C057D-9BF6-A640-99C4-AE82663D0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24A2A-1CB8-714F-8B0B-DBB4C6EB9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B557-D9B4-374E-940E-5496581B7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2885C-F00D-1442-9E9B-8EE8E69C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EC81-4420-CF4B-8CE7-95CE6D15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E6586-E889-4F4D-8DF5-E44A97EA5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56C78-7B63-564C-91E6-34E75FBA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49BCD-6341-FA42-985E-AAC3E24F8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CA1DF-0818-9E44-9E68-9A30A9F7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4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B4BC-4C25-3947-B34E-65A44FF4A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77CC1-4A97-A340-9BEB-7CFC45DBE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7127C-C848-5146-9856-B3CAA245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CC18F-A41E-EE4E-A044-FC69F84F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5E645-DF44-0243-853D-AAD1C5E6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6ADB-7AC8-EB4A-90FE-9EC166C25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CF55B-780D-3E47-82C6-D2D189BDF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33EE5-4E22-1A4C-BB6E-6926B111B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EB0A5-D206-944B-A4CF-517682C7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8ADC6-C980-C044-AFD5-D86B0AEF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447DC-AC89-8F43-8141-6550CFF7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1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79725-6D1D-B84E-B8B3-CC4DF0EDB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89141-D8BC-6E40-805F-810388680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612F3-475F-0643-A37B-631A7481E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73414-A2EE-8749-9209-C89382A04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6B38BF-9F17-CA42-9A2E-966280B51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C5E68-19BC-9E40-AED9-9C76C561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26284-66B3-1B48-8859-F7A306C2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C1BC8-E036-9E43-94E9-1C3A7F521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6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03AF-F556-8A45-BCC4-34F9C909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80CB6F-FBEC-FE45-9E6C-D8B41A841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5FFA9-DBA5-5C46-9A2E-408A05CA0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61FAA7-5038-C348-986F-F9806324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8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5C642-563F-6147-B202-B4DEAC2D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9C0E80-8008-704F-ABB4-BC6BF16A4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38668-CFF1-F744-87A2-61C19A131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8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8E593-3747-0842-9D67-D5BC36DC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6DB8-889F-B345-A9D7-BE530DD40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17340-B711-E14C-A9B3-EAF138C14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9CB11-C80A-0646-96FC-88AD548A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91C0F-E942-D540-9C0D-E2EE700C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3886-A997-0A44-9C42-2FC5D82E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7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4FC60-93E2-D34C-892A-7CDF02FA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7EA4EA-53C5-2D42-A3B3-BA31BB6E0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F3F08-7E10-CB41-9576-ED7A9CB99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8841B-0F72-EB4A-90C7-76747C59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FFDCF-ADA9-D548-B6FC-1196F56B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BACCA-D127-3044-8597-A8EAEB5E6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8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D07E5A-2AD6-F44B-91B3-CE8F37BB1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029A6-CB98-CE46-A565-EE423C699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BCFA0-A5ED-9A48-9430-E2757AB32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D242F-3335-8844-AB0D-CBCA856036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085BE-0893-284D-A0C5-109E0C67A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C683A-6809-634D-9868-A298EA343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B371-B128-004A-9220-501E7839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EA3407-BF3D-454B-BF7B-2E6832A191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46547" y="0"/>
            <a:ext cx="9620647" cy="5643564"/>
          </a:xfrm>
        </p:spPr>
        <p:txBody>
          <a:bodyPr anchor="ctr">
            <a:noAutofit/>
          </a:bodyPr>
          <a:lstStyle/>
          <a:p>
            <a:pPr marL="457200" lvl="1" indent="0" algn="ctr">
              <a:buNone/>
            </a:pPr>
            <a:r>
              <a:rPr lang="en-GB" sz="3200" b="1"/>
              <a:t>Rajarshi Shahu Mahavidyalaya ,Latur</a:t>
            </a:r>
          </a:p>
          <a:p>
            <a:pPr marL="457200" lvl="1" indent="0" algn="ctr">
              <a:buNone/>
            </a:pPr>
            <a:r>
              <a:rPr lang="en-GB" sz="3200" b="1"/>
              <a:t>Department of Commerce</a:t>
            </a:r>
          </a:p>
          <a:p>
            <a:pPr marL="457200" lvl="1" indent="0" algn="ctr">
              <a:buNone/>
            </a:pPr>
            <a:r>
              <a:rPr lang="en-GB" sz="3200"/>
              <a:t>Applied Cost Accounting </a:t>
            </a:r>
            <a:br>
              <a:rPr lang="en-GB" sz="3200"/>
            </a:br>
            <a:r>
              <a:rPr lang="en-GB" sz="3200"/>
              <a:t>Miss. Amruta Dinkar Savalsure</a:t>
            </a:r>
            <a:br>
              <a:rPr lang="en-GB" sz="3200" b="1"/>
            </a:b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96724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8743C-1A53-8947-B51C-90E8D759E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>
                <a:solidFill>
                  <a:srgbClr val="FF0000"/>
                </a:solidFill>
              </a:rPr>
              <a:t>Unit-3</a:t>
            </a:r>
            <a:r>
              <a:rPr lang="en-GB" sz="320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Theory of overhead variance analysis</a:t>
            </a:r>
            <a:br>
              <a:rPr lang="en-GB" sz="3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68A40-A320-374B-A54F-8868324C2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>
                <a:solidFill>
                  <a:srgbClr val="70AD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  <a:endParaRPr lang="en-GB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1)According to </a:t>
            </a:r>
            <a:r>
              <a:rPr lang="en-GB" sz="18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CIMA</a:t>
            </a:r>
            <a:r>
              <a:rPr lang="en-GB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“The total cost of Indirect material, Indirect Labour, &amp; Indirect expenses is called as Overhead".</a:t>
            </a:r>
            <a:endParaRPr lang="en-GB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2)According to </a:t>
            </a:r>
            <a:r>
              <a:rPr lang="en-GB" sz="1800">
                <a:solidFill>
                  <a:srgbClr val="70AD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Blocker and weltmer</a:t>
            </a:r>
            <a:r>
              <a:rPr lang="en-GB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“Overhead cost are the operating cost of a business enterprises which can not be traced directly to a particular unit of output".</a:t>
            </a:r>
            <a:endParaRPr lang="en-GB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 US the world ‘burden ‘is used in place of overhead other terms in use for overhead are ‘on cost’,            ‘supplementary cost’, ‘non productive cost’, ‘establishment, manufacturing’etc.</a:t>
            </a:r>
            <a:endParaRPr lang="en-GB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4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2FEA2-1560-4342-B2AE-110089D6BE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588963"/>
            <a:ext cx="10515600" cy="6929834"/>
          </a:xfrm>
        </p:spPr>
        <p:txBody>
          <a:bodyPr>
            <a:noAutofit/>
          </a:bodyPr>
          <a:lstStyle/>
          <a:p>
            <a:r>
              <a:rPr lang="en-GB" sz="240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 is the nature / classification of overhead: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1)As per element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a)Indirect Material</a:t>
            </a:r>
            <a:endParaRPr lang="en-GB" sz="24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b)Indirect Labour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c)indirect expenses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2)As per function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a)Factory Overhead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b)Office&amp;Administration </a:t>
            </a:r>
            <a:endParaRPr lang="en-GB" sz="24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c)Selling &amp; distribution 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3)As per behaviour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a)Fixed overhead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b)Semi-fixed overhead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c)Variable overhead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1295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Unit-3Theory of overhead variance analysis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amrutasavalsure@gmail.com</dc:creator>
  <cp:lastModifiedBy>amrutasavalsure@gmail.com</cp:lastModifiedBy>
  <cp:revision>6</cp:revision>
  <dcterms:created xsi:type="dcterms:W3CDTF">2021-04-09T06:04:05Z</dcterms:created>
  <dcterms:modified xsi:type="dcterms:W3CDTF">2021-04-09T07:02:52Z</dcterms:modified>
</cp:coreProperties>
</file>